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599" r:id="rId12"/>
    <p:sldId id="12600" r:id="rId13"/>
    <p:sldId id="262" r:id="rId14"/>
    <p:sldId id="12607" r:id="rId15"/>
    <p:sldId id="12601" r:id="rId16"/>
    <p:sldId id="1141" r:id="rId17"/>
    <p:sldId id="260" r:id="rId18"/>
    <p:sldId id="12610" r:id="rId19"/>
    <p:sldId id="274" r:id="rId20"/>
    <p:sldId id="25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2018/11/28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4301490" cy="1330960"/>
            <a:chOff x="4153901" y="1931545"/>
            <a:chExt cx="3227114" cy="998528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227114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在已建的表中，添加字段。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add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添加字段或约束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860" y="2518410"/>
            <a:ext cx="4465954" cy="1136649"/>
            <a:chOff x="4153901" y="1931545"/>
            <a:chExt cx="3350500" cy="852514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174"/>
              <a:ext cx="3350500" cy="48388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删除表中的字段。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drop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删除字段或约束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07821" y="3655297"/>
            <a:ext cx="4466590" cy="1330960"/>
            <a:chOff x="4153901" y="1931545"/>
            <a:chExt cx="3350977" cy="998528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76"/>
              <a:ext cx="3350977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修改表中的字段信息。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modify ...;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修改字段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向数据库表中插入一条记录。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insert into tablename values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插入记录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590240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向数据库表中删除一条记录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delete ... from ... where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删除记录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3807697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update ... from ... ;</a:t>
              </a: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更新记录</a:t>
              </a:r>
            </a:p>
          </p:txBody>
        </p:sp>
      </p:grpSp>
      <p:grpSp>
        <p:nvGrpSpPr>
          <p:cNvPr id="6" name="千图PPT彼岸天：ID 8661124库_组合 53"/>
          <p:cNvGrpSpPr/>
          <p:nvPr>
            <p:custDataLst>
              <p:tags r:id="rId4"/>
            </p:custDataLst>
          </p:nvPr>
        </p:nvGrpSpPr>
        <p:grpSpPr>
          <a:xfrm>
            <a:off x="7031951" y="5185647"/>
            <a:ext cx="4340225" cy="1157605"/>
            <a:chOff x="4153901" y="1931545"/>
            <a:chExt cx="3256174" cy="868472"/>
          </a:xfrm>
        </p:grpSpPr>
        <p:sp>
          <p:nvSpPr>
            <p:cNvPr id="7" name="TextBox 65"/>
            <p:cNvSpPr txBox="1"/>
            <p:nvPr/>
          </p:nvSpPr>
          <p:spPr>
            <a:xfrm>
              <a:off x="4153901" y="2300276"/>
              <a:ext cx="3256174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select xxx from tablename ...;</a:t>
              </a:r>
            </a:p>
          </p:txBody>
        </p:sp>
        <p:sp>
          <p:nvSpPr>
            <p:cNvPr id="8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查询记录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约束创新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在界面直接添加删除表，创建表的同时可以动态添加约束条件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增删改查表数据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在界面对表数据直接进行增删改查操作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添加删除表结构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在界面可以直接对表结构进行添加与删除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order by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按指定顺序进行查询。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对具有</a:t>
              </a: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后关键字的字段进行查询筛选。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   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使用</a:t>
              </a: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对查询记录进行分类查询方便显示。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48561" y="3961929"/>
            <a:ext cx="2940050" cy="1445895"/>
            <a:chOff x="1024984" y="2971446"/>
            <a:chExt cx="2205037" cy="1084421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in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427"/>
              <a:ext cx="2205037" cy="85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对在该列中包含字段的查询。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记录查询创新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1" y="1892460"/>
            <a:ext cx="6400955" cy="4267302"/>
          </a:xfrm>
          <a:prstGeom prst="rect">
            <a:avLst/>
          </a:prstGeom>
        </p:spPr>
      </p:pic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422159"/>
            <a:ext cx="3133420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大量界面与功能函数之间的调用逻辑关系等也较为复杂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界面与功能函数结合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2" name="组合 37"/>
          <p:cNvGrpSpPr/>
          <p:nvPr/>
        </p:nvGrpSpPr>
        <p:grpSpPr>
          <a:xfrm>
            <a:off x="1297133" y="1557443"/>
            <a:ext cx="5088564" cy="608308"/>
            <a:chOff x="8784483" y="2565666"/>
            <a:chExt cx="4810627" cy="608473"/>
          </a:xfrm>
        </p:grpSpPr>
        <p:sp>
          <p:nvSpPr>
            <p:cNvPr id="24" name="TextBox 23"/>
            <p:cNvSpPr txBox="1"/>
            <p:nvPr/>
          </p:nvSpPr>
          <p:spPr>
            <a:xfrm>
              <a:off x="11461168" y="256566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84483" y="2565666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1" y="1892460"/>
            <a:ext cx="6400955" cy="4267302"/>
          </a:xfrm>
          <a:prstGeom prst="rect">
            <a:avLst/>
          </a:prstGeom>
        </p:spPr>
      </p:pic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语句形式内容多变，解析有一定难度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解析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添加的约束条件起到对应的作用需要复杂的逻辑判断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约束条件的生效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语句条件多变，功能复杂，功能较为难以实现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语句功能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2" name="组合 37"/>
          <p:cNvGrpSpPr/>
          <p:nvPr/>
        </p:nvGrpSpPr>
        <p:grpSpPr>
          <a:xfrm>
            <a:off x="1297133" y="1557443"/>
            <a:ext cx="5088564" cy="608308"/>
            <a:chOff x="8784483" y="2565666"/>
            <a:chExt cx="4810627" cy="608473"/>
          </a:xfrm>
        </p:grpSpPr>
        <p:sp>
          <p:nvSpPr>
            <p:cNvPr id="24" name="TextBox 23"/>
            <p:cNvSpPr txBox="1"/>
            <p:nvPr/>
          </p:nvSpPr>
          <p:spPr>
            <a:xfrm>
              <a:off x="11461168" y="256566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84483" y="2565666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sql</a:t>
            </a:r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解析</a:t>
            </a:r>
          </a:p>
        </p:txBody>
      </p:sp>
      <p:sp>
        <p:nvSpPr>
          <p:cNvPr id="20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2019  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简约淡蓝</a:t>
            </a:r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PPT</a:t>
            </a:r>
            <a:endParaRPr lang="zh-CN" altLang="en-US" sz="26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3301760" y="4072366"/>
            <a:ext cx="5710872" cy="4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I look forward to a show themselves, give yourself a chance! For personal resume, I look forward to a show themselves, give yourself a chance!</a:t>
            </a:r>
            <a:endParaRPr lang="zh-CN" altLang="en-US" sz="10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标题 4"/>
          <p:cNvSpPr txBox="1"/>
          <p:nvPr/>
        </p:nvSpPr>
        <p:spPr>
          <a:xfrm>
            <a:off x="4837457" y="4653344"/>
            <a:ext cx="1590488" cy="383924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33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汇报人：千图网</a:t>
            </a:r>
            <a:endParaRPr lang="en-US" altLang="zh-CN" sz="133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标题 4"/>
          <p:cNvSpPr txBox="1"/>
          <p:nvPr/>
        </p:nvSpPr>
        <p:spPr>
          <a:xfrm>
            <a:off x="6277548" y="4703925"/>
            <a:ext cx="1439341" cy="285353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点击添加标题</a:t>
            </a:r>
          </a:p>
        </p:txBody>
      </p:sp>
      <p:sp>
        <p:nvSpPr>
          <p:cNvPr id="19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界面设计</a:t>
            </a: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语句解析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表管理  记录管理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字段管理  约束条件  记录管理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  记录管理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1623" y="235585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表操作完善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1940" y="235585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字段记录详细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3513" y="571690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查询记录完善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7746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约束条件完整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建立字段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简单语句解析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约束条件设计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点击添加标题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wipe/>
      </p:transition>
    </mc:Choice>
    <mc:Fallback xmlns=""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45" y="791845"/>
            <a:ext cx="5791200" cy="48501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2009140" y="1120775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88085" y="1120775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091055" y="5457825"/>
            <a:ext cx="1292225" cy="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0105" y="5212080"/>
            <a:ext cx="14147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手动输入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2204085" y="3991610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7445" y="372491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结果显示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8961120" y="2094865"/>
            <a:ext cx="1322705" cy="18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22865" y="1911350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记录与内容显示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93925" y="1704975"/>
            <a:ext cx="1209675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22070" y="1838325"/>
            <a:ext cx="902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库名与表名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database xxx;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用户数据库可以删除。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database xxx;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删除数据库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库管理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615" y="791845"/>
            <a:ext cx="3707130" cy="1370965"/>
            <a:chOff x="4153901" y="1931545"/>
            <a:chExt cx="2781206" cy="1890343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实现数据库表的创建功能，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table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创建表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076450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实现数据库表的删除功能。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table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3639820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实现数据库表的修改功能。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748</Words>
  <Application>Microsoft Office PowerPoint</Application>
  <PresentationFormat>宽屏</PresentationFormat>
  <Paragraphs>173</Paragraphs>
  <Slides>19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101</cp:revision>
  <dcterms:created xsi:type="dcterms:W3CDTF">2018-11-22T11:40:00Z</dcterms:created>
  <dcterms:modified xsi:type="dcterms:W3CDTF">2018-11-28T02:02:54Z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